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61" r:id="rId3"/>
    <p:sldId id="259" r:id="rId4"/>
    <p:sldId id="263" r:id="rId5"/>
    <p:sldId id="264" r:id="rId6"/>
    <p:sldId id="265" r:id="rId7"/>
    <p:sldId id="271" r:id="rId8"/>
    <p:sldId id="272" r:id="rId9"/>
    <p:sldId id="266" r:id="rId10"/>
    <p:sldId id="268" r:id="rId11"/>
    <p:sldId id="269" r:id="rId12"/>
    <p:sldId id="270" r:id="rId13"/>
    <p:sldId id="273" r:id="rId14"/>
    <p:sldId id="274" r:id="rId15"/>
    <p:sldId id="275" r:id="rId16"/>
    <p:sldId id="276" r:id="rId17"/>
    <p:sldId id="27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1" d="100"/>
          <a:sy n="51" d="100"/>
        </p:scale>
        <p:origin x="-2058" y="-9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474030-4BCD-4450-BF79-14EF6E0E4238}" type="datetimeFigureOut">
              <a:rPr lang="it-IT" smtClean="0"/>
              <a:t>08/01/2019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3C962-F52C-4536-8B38-BEC91BFA6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7124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FB1CC2D6-86B9-4021-8E7A-DC2DCAADB54A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it-IT"/>
              <a:t>21 febbraio 2018   -   Relazione di avvio:  Alessandra Bragagnini Referente bullismo e cyberbullismo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CA3A-91BA-46EC-B2A3-CB9AEF04BD00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21 febbraio 2018   -   Relazione di avvio:  Alessandra Bragagnini Referente bullismo e cyberbullismo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C1BC-2122-443D-8F23-A96C780C8F35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21 febbraio 2018   -   Relazione di avvio:  Alessandra Bragagnini Referente bullismo e cyberbullismo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0227-4C9B-414E-A80C-2CB428EDA3C4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21 febbraio 2018   -   Relazione di avvio:  Alessandra Bragagnini Referente bullismo e cyberbullismo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68D7-C7C3-4FB0-A6A5-70B4DF775D17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21 febbraio 2018   -   Relazione di avvio:  Alessandra Bragagnini Referente bullismo e cyberbullismo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7288-1B65-4108-963E-BDD247DD830F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21 febbraio 2018   -   Relazione di avvio:  Alessandra Bragagnini Referente bullismo e cyberbullismo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26D8-206C-473D-B5B8-058AA883BAE7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21 febbraio 2018   -   Relazione di avvio:  Alessandra Bragagnini Referente bullismo e cyberbullismo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60E9A-7639-4AEA-A7D3-96814602D447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21 febbraio 2018   -   Relazione di avvio:  Alessandra Bragagnini Referente bullismo e cyberbullismo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00B1-8ED8-47C3-82F8-A176A42793BE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21 febbraio 2018   -   Relazione di avvio:  Alessandra Bragagnini Referente bullismo e cyberbullismo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1030-7284-4400-B83F-D96FBACE1926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21 febbraio 2018   -   Relazione di avvio:  Alessandra Bragagnini Referente bullismo e cyberbullismo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0D18-EAFF-4D8C-8330-ED17FFBE1EB6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21 febbraio 2018   -   Relazione di avvio:  Alessandra Bragagnini Referente bullismo e cyberbullismo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1C24-BE83-4AA1-9AF2-2BD8BB0C1F64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21 febbraio 2018   -   Relazione di avvio:  Alessandra Bragagnini Referente bullismo e cyberbullismo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E529D-67A0-40BF-B8E9-0ACED3B8F7F1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21 febbraio 2018   -   Relazione di avvio:  Alessandra Bragagnini Referente bullismo e cyberbullismo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170D-319D-45CB-A327-89859A0FC140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21 febbraio 2018   -   Relazione di avvio:  Alessandra Bragagnini Referente bullismo e cyberbullismo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2AB70-390B-4AA4-B3E8-29D85FBD2ED7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21 febbraio 2018   -   Relazione di avvio:  Alessandra Bragagnini Referente bullismo e cyberbullismo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8CEF-1B76-4869-9812-9E7AD1B962DC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21 febbraio 2018   -   Relazione di avvio:  Alessandra Bragagnini Referente bullismo e cyberbullismo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5011-0AF1-49D4-A211-B766DE56CFCA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21 febbraio 2018   -   Relazione di avvio:  Alessandra Bragagnini Referente bullismo e cyberbullismo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1A3F6-D892-44DF-82D2-9CEBB4446C24}" type="datetime1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21 febbraio 2018   -   Relazione di avvio:  Alessandra Bragagnini Referente bullismo e cyberbullismo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goo.gl/forms/la2Yt3r9R3dNC3tW2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nerazioniconnesse.it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C037791-CA87-46C0-AC10-CE905C5FDD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1663040"/>
          </a:xfrm>
        </p:spPr>
        <p:txBody>
          <a:bodyPr>
            <a:noAutofit/>
          </a:bodyPr>
          <a:lstStyle/>
          <a:p>
            <a:pPr algn="ctr"/>
            <a:r>
              <a:rPr lang="it-IT" sz="6000" dirty="0"/>
              <a:t>IL REFERENTE BULLISMO E CYBERBULLISMO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836505" y="3452327"/>
            <a:ext cx="73338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Prof.ssa   Alessandra </a:t>
            </a:r>
            <a:r>
              <a:rPr lang="it-IT" sz="4000" dirty="0" err="1" smtClean="0"/>
              <a:t>Bragagnini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3541296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CF12DC5-1142-4B2B-BCAB-9CC881C5A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primi PASSI DA COMPIERE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D030E36-39B3-4B55-AB59-C2FBFD8C5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59988"/>
            <a:ext cx="9905999" cy="4579494"/>
          </a:xfrm>
        </p:spPr>
        <p:txBody>
          <a:bodyPr>
            <a:normAutofit lnSpcReduction="10000"/>
          </a:bodyPr>
          <a:lstStyle/>
          <a:p>
            <a:r>
              <a:rPr lang="it-IT" dirty="0"/>
              <a:t>Nomina da parte del Dirigente Scolastico del Referente d’Istituto per le attività di prevenzione e contrasto al Bullismo e al Cyberbullismo.</a:t>
            </a:r>
          </a:p>
          <a:p>
            <a:r>
              <a:rPr lang="it-IT" dirty="0"/>
              <a:t>Eventuale nomina della commissione Bullismo e Cyberbullismo.</a:t>
            </a:r>
          </a:p>
          <a:p>
            <a:r>
              <a:rPr lang="it-IT" dirty="0"/>
              <a:t>Stilare un piano d’Azione da comunicare al Collegio Docenti a partire da un’analisi della situazione e dai bisogni degli utenti.</a:t>
            </a:r>
          </a:p>
          <a:p>
            <a:r>
              <a:rPr lang="it-IT" dirty="0"/>
              <a:t>Adeguamento dei Regolamenti e dei documenti dell’Istituto e creazione della e-policy.</a:t>
            </a:r>
          </a:p>
          <a:p>
            <a:r>
              <a:rPr lang="it-IT" dirty="0"/>
              <a:t>Programmazione delle buone pratiche e degli eventi da svolgersi in Istituto.</a:t>
            </a:r>
          </a:p>
          <a:p>
            <a:r>
              <a:rPr lang="it-IT" dirty="0"/>
              <a:t>Comunicazione delle attività ai genitori.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5FCF5632-0C1E-46B7-8C56-A873B2EE8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1411" y="6239481"/>
            <a:ext cx="7763438" cy="386401"/>
          </a:xfrm>
        </p:spPr>
        <p:txBody>
          <a:bodyPr/>
          <a:lstStyle/>
          <a:p>
            <a:r>
              <a:rPr lang="it-IT" dirty="0"/>
              <a:t>21 febbraio 2018   -   Relazione di avvio:  Alessandra Bragagnini Referente bullismo e cyberbullismo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352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BC7D839-ED47-487E-BF60-DE861562D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829994"/>
            <a:ext cx="9905998" cy="984738"/>
          </a:xfrm>
        </p:spPr>
        <p:txBody>
          <a:bodyPr>
            <a:normAutofit fontScale="90000"/>
          </a:bodyPr>
          <a:lstStyle/>
          <a:p>
            <a:r>
              <a:rPr lang="it-IT" dirty="0"/>
              <a:t/>
            </a:r>
            <a:br>
              <a:rPr lang="it-IT" dirty="0"/>
            </a:br>
            <a:r>
              <a:rPr lang="it-IT" dirty="0"/>
              <a:t>come iniziare? analisi della situazione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539BCFE-44F4-409F-B60E-8DB4370E8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36763"/>
            <a:ext cx="9905999" cy="4093699"/>
          </a:xfrm>
        </p:spPr>
        <p:txBody>
          <a:bodyPr>
            <a:normAutofit/>
          </a:bodyPr>
          <a:lstStyle/>
          <a:p>
            <a:r>
              <a:rPr lang="it-IT" dirty="0"/>
              <a:t>Questionario alunni.</a:t>
            </a:r>
          </a:p>
          <a:p>
            <a:r>
              <a:rPr lang="it-IT" dirty="0"/>
              <a:t>Questionario docenti.</a:t>
            </a:r>
          </a:p>
          <a:p>
            <a:r>
              <a:rPr lang="it-IT" dirty="0"/>
              <a:t>Analisi dei questionari da parte del Referente bullismo e cyberbullismo, con i colleghi della commissione e il Dirigente Scolastico.</a:t>
            </a:r>
          </a:p>
          <a:p>
            <a:r>
              <a:rPr lang="it-IT" dirty="0"/>
              <a:t>Programmazione attività.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F853491A-C237-486A-94F5-E276D6EB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7946318" cy="365125"/>
          </a:xfrm>
        </p:spPr>
        <p:txBody>
          <a:bodyPr/>
          <a:lstStyle/>
          <a:p>
            <a:r>
              <a:rPr lang="it-IT" dirty="0"/>
              <a:t>21 febbraio 2018   -   Relazione di avvio:  Alessandra Bragagnini Referente bullismo e cyberbullismo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153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B230B21-5BC4-4C6E-9130-F0BF96314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112542"/>
            <a:ext cx="9905998" cy="1364566"/>
          </a:xfrm>
        </p:spPr>
        <p:txBody>
          <a:bodyPr/>
          <a:lstStyle/>
          <a:p>
            <a:r>
              <a:rPr lang="it-IT" dirty="0"/>
              <a:t>Come continuare? Ad esempio redigendo gli scopi della E-POLICY D’ISTITUTO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6ADA2B1C-A9B0-4B96-9D57-7EACF69D0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02190"/>
            <a:ext cx="9905999" cy="4537291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stabilire i principi fondamentali tipici di tutti i membri della comunità scolastica per quanto riguarda l’utilizzo delle tecnologie; </a:t>
            </a:r>
          </a:p>
          <a:p>
            <a:r>
              <a:rPr lang="it-IT" dirty="0"/>
              <a:t>salvaguardare e proteggere i bambini, i ragazzi e lo staff d’Istituto; </a:t>
            </a:r>
          </a:p>
          <a:p>
            <a:r>
              <a:rPr lang="it-IT" dirty="0"/>
              <a:t>assistere il personale della scuola a lavorare in modo sicuro e responsabile con le tecnologie di comunicazione di internet e monitorare i propri standard e  le prassi; </a:t>
            </a:r>
          </a:p>
          <a:p>
            <a:r>
              <a:rPr lang="it-IT" dirty="0"/>
              <a:t>impostare chiare aspettative di comportamento e/o codici di condotta rilevanti per un uso responsabile di internet a scopo didattico, personale e ricreativo; </a:t>
            </a:r>
          </a:p>
          <a:p>
            <a:r>
              <a:rPr lang="it-IT" dirty="0"/>
              <a:t>affrontare gli abusi online come il cyberbullismo; </a:t>
            </a:r>
          </a:p>
          <a:p>
            <a:r>
              <a:rPr lang="it-IT" dirty="0"/>
              <a:t>garantire che tutti i membri della comunità scolastica siano consapevoli del fatto che il comportamento illecito e pericoloso è inaccettabile e che saranno intraprese le opportune azioni disciplinari e giudiziarie.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15D2A61C-1584-47F6-BD86-D795EA563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27675" y="6358597"/>
            <a:ext cx="7003783" cy="211015"/>
          </a:xfrm>
        </p:spPr>
        <p:txBody>
          <a:bodyPr/>
          <a:lstStyle/>
          <a:p>
            <a:r>
              <a:rPr lang="it-IT" dirty="0"/>
              <a:t>21 febbraio 2018   -   Relazione di avvio:  Alessandra Bragagnini Referente bullismo e cyberbullismo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176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B3E0108-EDDC-4BD4-8C22-3E838154E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FARE CON I Ragazzi?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4145CAA-719B-4CA7-AA6A-7C81EB706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Incontrare la Polizia Postale</a:t>
            </a:r>
          </a:p>
          <a:p>
            <a:r>
              <a:rPr lang="it-IT" dirty="0"/>
              <a:t>Avviare attività da svolgersi in classe </a:t>
            </a:r>
          </a:p>
          <a:p>
            <a:r>
              <a:rPr lang="it-IT" dirty="0"/>
              <a:t>Informare i ragazzi sull’uso consapevole del web</a:t>
            </a:r>
          </a:p>
          <a:p>
            <a:r>
              <a:rPr lang="it-IT" dirty="0"/>
              <a:t>…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1FDFBBF9-DBB1-4678-9929-8D34D6A23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750564" cy="365125"/>
          </a:xfrm>
        </p:spPr>
        <p:txBody>
          <a:bodyPr/>
          <a:lstStyle/>
          <a:p>
            <a:r>
              <a:rPr lang="it-IT" dirty="0"/>
              <a:t>21 febbraio 2018   -   Relazione di avvio:  Alessandra Bragagnini Referente bullismo e cyberbullismo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119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32B4FAA-8394-4C63-BE35-A0D506A0E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Tante sono le azioni, ma partiamo con alcune … altre ne seguiranno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8A89778-2711-4F51-A31E-78EA81728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Diamo priorità alle esigenze del momento!</a:t>
            </a:r>
          </a:p>
          <a:p>
            <a:r>
              <a:rPr lang="it-IT" dirty="0"/>
              <a:t>Collaboriamo e condividiamo le situazioni di criticità per poter trovare le giuste soluzioni!</a:t>
            </a:r>
          </a:p>
          <a:p>
            <a:endParaRPr lang="it-IT" dirty="0"/>
          </a:p>
          <a:p>
            <a:r>
              <a:rPr lang="it-IT" dirty="0"/>
              <a:t>Non siamo soli!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E97767D2-4C56-45EA-9843-04FBCE8AF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7130392" cy="365125"/>
          </a:xfrm>
        </p:spPr>
        <p:txBody>
          <a:bodyPr/>
          <a:lstStyle/>
          <a:p>
            <a:r>
              <a:rPr lang="it-IT" dirty="0"/>
              <a:t>21 febbraio 2018   -   Relazione di avvio:  Alessandra Bragagnini Referente bullismo e cyberbullismo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14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063C2B7-A282-4EA8-BA9C-D421F645A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facciamo nel nostro istituto?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398F09F-4B34-4155-8082-D979972F6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Sensibilizzazione durante le ore curricolari di docenza con letture, film e dibattiti;</a:t>
            </a:r>
          </a:p>
          <a:p>
            <a:r>
              <a:rPr lang="it-IT" dirty="0"/>
              <a:t>Incontri specifici con la Polizia postale per alcune classi;</a:t>
            </a:r>
          </a:p>
          <a:p>
            <a:r>
              <a:rPr lang="it-IT" dirty="0"/>
              <a:t>Incontri con esperto esterno per alcune classi;</a:t>
            </a:r>
          </a:p>
          <a:p>
            <a:r>
              <a:rPr lang="it-IT" dirty="0"/>
              <a:t>Incontri con l’esperto che si occupa dello sportello di ascolto per i casi specifici;</a:t>
            </a:r>
          </a:p>
          <a:p>
            <a:r>
              <a:rPr lang="it-IT" dirty="0" err="1"/>
              <a:t>Abc</a:t>
            </a:r>
            <a:r>
              <a:rPr lang="it-IT" dirty="0"/>
              <a:t> del web in tutte le classi nel mese di novembre;</a:t>
            </a:r>
          </a:p>
          <a:p>
            <a:r>
              <a:rPr lang="it-IT" dirty="0"/>
              <a:t>Performance teatrale della classe terza B «Sballati, ma saggi…</a:t>
            </a:r>
            <a:r>
              <a:rPr lang="it-IT" dirty="0" err="1"/>
              <a:t>Abc</a:t>
            </a:r>
            <a:r>
              <a:rPr lang="it-IT" dirty="0"/>
              <a:t> del Web, istruzioni per l’uso»  per le classi seconde nel mese di marzo.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78B08426-5171-4409-AAFB-E0F00BCD5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7482084" cy="365125"/>
          </a:xfrm>
        </p:spPr>
        <p:txBody>
          <a:bodyPr/>
          <a:lstStyle/>
          <a:p>
            <a:r>
              <a:rPr lang="it-IT" dirty="0"/>
              <a:t>21 febbraio 2018   -   Relazione di avvio:  Alessandra Bragagnini Referente bullismo e cyberbullismo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4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8007CD7-04C5-4AD5-ACA3-B192E9C6D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facciamo sul territorio?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A9BFDD0-A8DF-4675-B2A2-295EB2E59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 Collaboriamo in rete con le altre scuole dell’olgiatese</a:t>
            </a:r>
          </a:p>
          <a:p>
            <a:r>
              <a:rPr lang="it-IT" dirty="0"/>
              <a:t>Collaboriamo in rete con l’associazione dei genitori di Uggiate Trevano</a:t>
            </a:r>
          </a:p>
          <a:p>
            <a:r>
              <a:rPr lang="it-IT" dirty="0"/>
              <a:t>Chiediamo la collaborazione con la Polizia Postale</a:t>
            </a:r>
          </a:p>
          <a:p>
            <a:r>
              <a:rPr lang="it-IT" dirty="0"/>
              <a:t>Portiamo la classe </a:t>
            </a:r>
            <a:r>
              <a:rPr lang="it-IT" dirty="0" err="1"/>
              <a:t>classe</a:t>
            </a:r>
            <a:r>
              <a:rPr lang="it-IT" dirty="0"/>
              <a:t> terza B in trasferta con la propria performance «Sballati, ma saggi…</a:t>
            </a:r>
            <a:r>
              <a:rPr lang="it-IT" dirty="0" err="1"/>
              <a:t>Abc</a:t>
            </a:r>
            <a:r>
              <a:rPr lang="it-IT" dirty="0"/>
              <a:t> del Web, istruzioni per l’uso»</a:t>
            </a:r>
          </a:p>
          <a:p>
            <a:pPr marL="0" indent="0">
              <a:buNone/>
            </a:pPr>
            <a:r>
              <a:rPr lang="it-IT" dirty="0"/>
              <a:t> il 19 marzo al teatro Astra in occasione dell’evento «Una rete contro il Bullismo», organizzato dall’Ufficio Scolastico Territoriale di Como ed esteso a Dirigenti, docenti e genitori, per le iscrizioni ecco il link:</a:t>
            </a:r>
          </a:p>
          <a:p>
            <a:pPr marL="0" indent="0">
              <a:buNone/>
            </a:pPr>
            <a:r>
              <a:rPr lang="it-IT" dirty="0">
                <a:hlinkClick r:id="rId2"/>
              </a:rPr>
              <a:t>https://goo.gl/forms/la2Yt3r9R3dNC3tW2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59C4629E-06C9-40AA-8ED3-E19F56F2F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991207" cy="365125"/>
          </a:xfrm>
        </p:spPr>
        <p:txBody>
          <a:bodyPr/>
          <a:lstStyle/>
          <a:p>
            <a:r>
              <a:rPr lang="it-IT" dirty="0"/>
              <a:t>21 febbraio 2018   -   Relazione di avvio:  Alessandra Bragagnini Referente bullismo e cyberbullismo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964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EAD2D50-0E12-435C-A016-DB0BC846E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Dove andremo?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66D4506-9520-48DE-A7DE-CEA2B3D1C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Questo è solo l’inizio del percorso, pertanto chiedo la collaborazione di tutti per perseguire l’obiettivo che chiaro appare in fondo al tunnel:</a:t>
            </a:r>
          </a:p>
          <a:p>
            <a:r>
              <a:rPr lang="it-IT" sz="3600" dirty="0"/>
              <a:t>Offrire alle nostre ragazze e ai nostri ragazzi tutti gli strumenti e le strategie per di diventare cittadine e cittadini digitali consapevoli!</a:t>
            </a:r>
          </a:p>
          <a:p>
            <a:pPr marL="0" indent="0">
              <a:buNone/>
            </a:pPr>
            <a:endParaRPr lang="it-IT" sz="360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91435F4C-7C04-4CB5-A4C5-46F1B1FE3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963498" cy="365125"/>
          </a:xfrm>
        </p:spPr>
        <p:txBody>
          <a:bodyPr/>
          <a:lstStyle/>
          <a:p>
            <a:r>
              <a:rPr lang="it-IT" dirty="0"/>
              <a:t>21 febbraio 2018   -   Relazione di avvio:  Alessandra Bragagnini Referente bullismo e cyberbullismo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656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7EBAA21-36FF-4116-ADC9-B44021E11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Non </a:t>
            </a:r>
            <a:r>
              <a:rPr lang="it-IT" dirty="0" err="1"/>
              <a:t>sUrfisti</a:t>
            </a:r>
            <a:r>
              <a:rPr lang="it-IT" dirty="0"/>
              <a:t> ma palombari – </a:t>
            </a:r>
            <a:r>
              <a:rPr lang="it-IT" sz="900" dirty="0"/>
              <a:t>cit. formatore prof.ssa </a:t>
            </a:r>
            <a:r>
              <a:rPr lang="it-IT" sz="900" dirty="0" err="1"/>
              <a:t>alessandra</a:t>
            </a:r>
            <a:r>
              <a:rPr lang="it-IT" sz="900" dirty="0"/>
              <a:t> GUGLIELMETTI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99DE5EB-AC88-4942-81EE-EEEB683FD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L’avvento del mondo digitale ha comportato in noi insegnanti l’acquisizione di nuove abilità e di nuove sensibilità.</a:t>
            </a:r>
          </a:p>
          <a:p>
            <a:r>
              <a:rPr lang="it-IT" dirty="0"/>
              <a:t>La consapevolezza informatica ci ha portati a sviluppare una maggior vigilanza sui nostri ragazzi: se da una parte usufruiamo dei sussidi informatici e ne incoraggiamo l’uso, dall’altra dobbiamo controllare e suggerire modalità di protezione e sicurezza di questi stessi strumenti. </a:t>
            </a:r>
          </a:p>
          <a:p>
            <a:r>
              <a:rPr lang="it-IT" dirty="0"/>
              <a:t>L’obiettivo è sensibilizzare studentesse e studenti ad un uso responsabile della rete per esercitare una </a:t>
            </a:r>
            <a:r>
              <a:rPr lang="it-IT" sz="3000" dirty="0"/>
              <a:t>cittadinanza digitale consapevole.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3525CD6F-68ED-43C5-9D1F-AF1B5C7AD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7650897" cy="365125"/>
          </a:xfrm>
        </p:spPr>
        <p:txBody>
          <a:bodyPr/>
          <a:lstStyle/>
          <a:p>
            <a:r>
              <a:rPr lang="it-IT" dirty="0"/>
              <a:t>21 febbraio 2018   -   Relazione di avvio:  Alessandra Bragagnini Referente bullismo e cyberbullismo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042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57A7DC3-20B6-4432-B190-7AA402BCF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905" y="4304664"/>
            <a:ext cx="9618860" cy="819355"/>
          </a:xfrm>
        </p:spPr>
        <p:txBody>
          <a:bodyPr>
            <a:normAutofit fontScale="90000"/>
          </a:bodyPr>
          <a:lstStyle/>
          <a:p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A16E7B7C-D5E7-4202-B80E-F1DBF8B1EA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969477" y="606425"/>
            <a:ext cx="8384345" cy="3867101"/>
          </a:xfrm>
          <a:blipFill>
            <a:blip r:embed="rId2"/>
            <a:stretch>
              <a:fillRect/>
            </a:stretch>
          </a:blipFill>
        </p:spPr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2663BD48-82B8-44B7-8E1F-1CB0205D4D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1364" y="4670475"/>
            <a:ext cx="9910859" cy="942534"/>
          </a:xfrm>
        </p:spPr>
        <p:txBody>
          <a:bodyPr>
            <a:normAutofit/>
          </a:bodyPr>
          <a:lstStyle/>
          <a:p>
            <a:r>
              <a:rPr lang="it-IT" dirty="0"/>
              <a:t>Il mondo digitale viene ormai paragonato ad un iceberg:</a:t>
            </a:r>
          </a:p>
          <a:p>
            <a:r>
              <a:rPr lang="it-IT" dirty="0"/>
              <a:t> non sempre chi lo usa conosce ciò che rimane nascosto sotto il livello del mare…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3E4AEEF2-53C6-4028-B7AF-89DAC2F8B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7496152" cy="365125"/>
          </a:xfrm>
        </p:spPr>
        <p:txBody>
          <a:bodyPr/>
          <a:lstStyle/>
          <a:p>
            <a:r>
              <a:rPr lang="it-IT" dirty="0"/>
              <a:t>21 febbraio 2018   -   Relazione di avvio:  Alessandra Bragagnini Referente bullismo e cyberbullismo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592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D8369AC-AA5B-449F-BE83-FD2248B04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referente cyber bullismo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4674199-4449-4590-B17A-A727AA4E5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legge del 29 maggio 2017 n.71, art.4 comma 3 così recita:</a:t>
            </a:r>
          </a:p>
          <a:p>
            <a:r>
              <a:rPr lang="it-IT" dirty="0"/>
              <a:t>«Ogni istituto scolastico, nell’ambito della propria autonomia, individua tra i docenti un referente con il compito di </a:t>
            </a:r>
            <a:r>
              <a:rPr lang="it-IT" i="1" dirty="0"/>
              <a:t>coordinare</a:t>
            </a:r>
            <a:r>
              <a:rPr lang="it-IT" dirty="0"/>
              <a:t> le iniziative di prevenzione e di contrasto del cyberbullismo, anche avvalendosi della collaborazione delle Forze di polizia nonché delle associazioni e dei centri di aggregazione giovanile presenti sul territorio».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C18239C3-184E-4703-BA8E-C00A52718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7650897" cy="365125"/>
          </a:xfrm>
        </p:spPr>
        <p:txBody>
          <a:bodyPr/>
          <a:lstStyle/>
          <a:p>
            <a:r>
              <a:rPr lang="it-IT" dirty="0"/>
              <a:t>21 febbraio 2018   -   Relazione di avvio:  Alessandra Bragagnini Referente bullismo e cyberbullismo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860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9B98E5C-22EE-43C5-9EE4-56AA4AD2A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Non dimentichiamo chi siamo!!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8C353E0-62B1-4683-BF9A-B2193F496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Costituzione, Articolo 28</a:t>
            </a:r>
          </a:p>
          <a:p>
            <a:r>
              <a:rPr lang="it-IT" dirty="0"/>
              <a:t>«I funzionari e i dipendenti dello Stato e degli enti pubblici sono direttamente responsabili, secondo le leggi penali, civili e amministrative, degli atti compiuti in violazione di diritti. In tali casi la responsabilità civile si estende allo stato e agli enti pubblici»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9B5DC564-0F33-4133-8160-231A1F2F8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7017851" cy="365125"/>
          </a:xfrm>
        </p:spPr>
        <p:txBody>
          <a:bodyPr/>
          <a:lstStyle/>
          <a:p>
            <a:r>
              <a:rPr lang="it-IT" dirty="0"/>
              <a:t>21 febbraio 2018   -   Relazione di avvio:  Alessandra Bragagnini Referente bullismo e cyberbullismo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683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076FBC5-34CA-4C6B-ACCF-694BC6C27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AZIONI DELLA SCUOLA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3982D1A-0CB4-479A-9256-C2BB3C1C8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Con la legge 71 ai docenti referenti del cyberbullismo e ai Dirigenti scolastici, sono riconosciuti compiti che già sono stati attribuiti:</a:t>
            </a:r>
          </a:p>
          <a:p>
            <a:r>
              <a:rPr lang="it-IT" dirty="0"/>
              <a:t>Raccogliere, organizzare e diffondere buone pratiche educative e azioni di monitoraggio, favorendo l’elaborazione di un modello di e-policy d’Istituto.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C6DFC979-41DE-46BC-89B6-2AB823AF1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7271069" cy="365125"/>
          </a:xfrm>
        </p:spPr>
        <p:txBody>
          <a:bodyPr/>
          <a:lstStyle/>
          <a:p>
            <a:r>
              <a:rPr lang="it-IT"/>
              <a:t>21 febbraio 2018   -   Relazione di avvio:  Alessandra Bragagnini Referente bullismo e cyberbullismo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471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9D26436-4893-46ED-8FBB-3A9F465B4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azioni del Dirigente scolastico </a:t>
            </a:r>
            <a:br>
              <a:rPr lang="it-IT" dirty="0"/>
            </a:br>
            <a:r>
              <a:rPr lang="it-IT" dirty="0"/>
              <a:t>e del collegio docenti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ADEFCD0E-AC5A-46D3-8766-8AFE07B29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Le commissioni e il Dirigente scolastico si impegnano a riportare Misure specificamente dedicate al contrasto del Cyberbullismo nel PTOF, nei Regolamenti d’Istituto e nel Patto di Corresponsabilità.</a:t>
            </a:r>
          </a:p>
          <a:p>
            <a:r>
              <a:rPr lang="it-IT" dirty="0"/>
              <a:t>Sarà cura del Dirigente informare le famiglie di tutte le attività e iniziative intraprese anche attraverso una sezione dedicata sul sito web della scuola, che potrà rimandare al sito del MIUR </a:t>
            </a:r>
            <a:r>
              <a:rPr lang="it-IT" dirty="0">
                <a:hlinkClick r:id="rId2"/>
              </a:rPr>
              <a:t>www.generazioniconnesse.it</a:t>
            </a:r>
            <a:r>
              <a:rPr lang="it-IT" dirty="0"/>
              <a:t> per tutte le altre informazioni di carattere generale.</a:t>
            </a:r>
          </a:p>
          <a:p>
            <a:r>
              <a:rPr lang="it-IT" dirty="0"/>
              <a:t>Il Dirigente attiva specifiche intese con i servizi territoriali (servizi della salute, servizi sociali, forze dell’ordine, servizi minorili dell’amministrazione della Giustizia) in grado di fornire supporto specializzato e continuativo ai minori coinvolti, ove la scuola non disponga di adeguate risorse.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9F61095A-AA31-40F4-99B8-213B164EE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7707167" cy="365125"/>
          </a:xfrm>
        </p:spPr>
        <p:txBody>
          <a:bodyPr/>
          <a:lstStyle/>
          <a:p>
            <a:r>
              <a:rPr lang="it-IT" dirty="0"/>
              <a:t>21 febbraio 2018   -   Relazione di avvio:  Alessandra Bragagnini Referente bullismo e cyberbullismo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806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6697B8C-9FED-476E-8A58-C6037EF6C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azioni del referente al cyberbullismo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AB8F193F-9F2B-41BE-8CEF-719885D29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Coordina le iniziative di prevenzione e di contrasto al cyberbullismo anche avvalendosi della collaborazione delle Forze di polizia nonché dei centri di aggregazione giovanile presenti sul territorio</a:t>
            </a:r>
          </a:p>
          <a:p>
            <a:r>
              <a:rPr lang="it-IT" dirty="0"/>
              <a:t>Supporta il Dirigente Scolastico per la revisione e per la stesura di Regolamenti (Regolamento d’Istituto), atti e documenti (PTOF, </a:t>
            </a:r>
            <a:r>
              <a:rPr lang="it-IT" dirty="0" err="1"/>
              <a:t>Rav</a:t>
            </a:r>
            <a:r>
              <a:rPr lang="it-IT" dirty="0"/>
              <a:t>).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C1AB9F98-9C60-4AD8-B42B-490EA2FC3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7468017" cy="365125"/>
          </a:xfrm>
        </p:spPr>
        <p:txBody>
          <a:bodyPr/>
          <a:lstStyle/>
          <a:p>
            <a:r>
              <a:rPr lang="it-IT" dirty="0"/>
              <a:t>21 febbraio 2018   -   Relazione di avvio:  Alessandra Bragagnini Referente bullismo e cyberbullismo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39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242530E-AE7D-4B61-A370-4761DB830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14860"/>
          </a:xfrm>
        </p:spPr>
        <p:txBody>
          <a:bodyPr/>
          <a:lstStyle/>
          <a:p>
            <a:r>
              <a:rPr lang="it-IT" dirty="0"/>
              <a:t>le AZIONI NAZIONALI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E337523-3549-4401-ACAD-7F001C9B9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533378"/>
            <a:ext cx="9905999" cy="4257823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Giornata nazionale contro il bullismo a scuola: 7 febbraio (in coincidenza con la Giornata della sicurezza in rete indetta dalla Commissione europea).</a:t>
            </a:r>
          </a:p>
          <a:p>
            <a:r>
              <a:rPr lang="it-IT" dirty="0"/>
              <a:t>Creazione del format «Mai più bullismo», </a:t>
            </a:r>
            <a:r>
              <a:rPr lang="it-IT" i="1" dirty="0"/>
              <a:t>un social coach </a:t>
            </a:r>
            <a:r>
              <a:rPr lang="it-IT" dirty="0"/>
              <a:t>televisivo incentrato sul bullismo che interessa in  modo trasversale ragazzi, famiglie e scuola.</a:t>
            </a:r>
          </a:p>
          <a:p>
            <a:r>
              <a:rPr lang="it-IT" dirty="0"/>
              <a:t>Generazioni connesse</a:t>
            </a:r>
          </a:p>
          <a:p>
            <a:r>
              <a:rPr lang="it-IT" dirty="0"/>
              <a:t>Glossario sul </a:t>
            </a:r>
            <a:r>
              <a:rPr lang="it-IT" dirty="0" err="1"/>
              <a:t>cybercrime</a:t>
            </a:r>
            <a:endParaRPr lang="it-IT" dirty="0"/>
          </a:p>
          <a:p>
            <a:r>
              <a:rPr lang="it-IT" dirty="0"/>
              <a:t>Accordi con la Polizia postale</a:t>
            </a:r>
          </a:p>
          <a:p>
            <a:r>
              <a:rPr lang="it-IT" dirty="0"/>
              <a:t>Help line del telefono azzurro 19696</a:t>
            </a:r>
          </a:p>
          <a:p>
            <a:r>
              <a:rPr lang="it-IT" dirty="0"/>
              <a:t>Help line di Save the </a:t>
            </a:r>
            <a:r>
              <a:rPr lang="it-IT" dirty="0" err="1"/>
              <a:t>children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BA334B78-B4A2-4862-A1AE-23F8E9AF7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919377" cy="365125"/>
          </a:xfrm>
        </p:spPr>
        <p:txBody>
          <a:bodyPr/>
          <a:lstStyle/>
          <a:p>
            <a:r>
              <a:rPr lang="it-IT" dirty="0"/>
              <a:t>21 febbraio 2018   -   Relazione di avvio:  Alessandra Bragagnini Referente bullismo e cyberbullismo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0015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230</TotalTime>
  <Words>1334</Words>
  <Application>Microsoft Office PowerPoint</Application>
  <PresentationFormat>Personalizzato</PresentationFormat>
  <Paragraphs>96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Circuito</vt:lpstr>
      <vt:lpstr>IL REFERENTE BULLISMO E CYBERBULLISMO</vt:lpstr>
      <vt:lpstr>Non sUrfisti ma palombari – cit. formatore prof.ssa alessandra GUGLIELMETTI</vt:lpstr>
      <vt:lpstr> </vt:lpstr>
      <vt:lpstr>Il referente cyber bullismo</vt:lpstr>
      <vt:lpstr>Non dimentichiamo chi siamo!!</vt:lpstr>
      <vt:lpstr>Le AZIONI DELLA SCUOLA</vt:lpstr>
      <vt:lpstr>Le azioni del Dirigente scolastico  e del collegio docenti</vt:lpstr>
      <vt:lpstr>Le azioni del referente al cyberbullismo</vt:lpstr>
      <vt:lpstr>le AZIONI NAZIONALI</vt:lpstr>
      <vt:lpstr>I primi PASSI DA COMPIERE</vt:lpstr>
      <vt:lpstr> come iniziare? analisi della situazione </vt:lpstr>
      <vt:lpstr>Come continuare? Ad esempio redigendo gli scopi della E-POLICY D’ISTITUTO</vt:lpstr>
      <vt:lpstr>COSA FARE CON I Ragazzi?</vt:lpstr>
      <vt:lpstr>Tante sono le azioni, ma partiamo con alcune … altre ne seguiranno</vt:lpstr>
      <vt:lpstr>Cosa facciamo nel nostro istituto?</vt:lpstr>
      <vt:lpstr>Cosa facciamo sul territorio?</vt:lpstr>
      <vt:lpstr>Dove andremo?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Alessandra Bragagnini</dc:creator>
  <cp:lastModifiedBy>Administrator</cp:lastModifiedBy>
  <cp:revision>26</cp:revision>
  <dcterms:created xsi:type="dcterms:W3CDTF">2018-02-19T08:42:46Z</dcterms:created>
  <dcterms:modified xsi:type="dcterms:W3CDTF">2019-01-08T11:12:47Z</dcterms:modified>
</cp:coreProperties>
</file>